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61" r:id="rId5"/>
    <p:sldId id="259" r:id="rId6"/>
    <p:sldId id="260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69" d="100"/>
          <a:sy n="69" d="100"/>
        </p:scale>
        <p:origin x="58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066607"/>
            <a:ext cx="9001462" cy="2387600"/>
          </a:xfrm>
        </p:spPr>
        <p:txBody>
          <a:bodyPr/>
          <a:lstStyle/>
          <a:p>
            <a:r>
              <a:rPr lang="en-US" dirty="0" err="1" smtClean="0"/>
              <a:t>BVBot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312107"/>
            <a:ext cx="9001462" cy="780391"/>
          </a:xfrm>
        </p:spPr>
        <p:txBody>
          <a:bodyPr>
            <a:normAutofit/>
          </a:bodyPr>
          <a:lstStyle/>
          <a:p>
            <a:r>
              <a:rPr lang="en-US" sz="3200" dirty="0" err="1" smtClean="0"/>
              <a:t>Sem</a:t>
            </a:r>
            <a:r>
              <a:rPr lang="en-US" sz="3200" dirty="0" smtClean="0"/>
              <a:t>-II Mini Project</a:t>
            </a:r>
            <a:endParaRPr lang="en-IN" sz="3200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7936597" y="4579627"/>
            <a:ext cx="3526858" cy="10963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err="1" smtClean="0"/>
              <a:t>Akanksha</a:t>
            </a:r>
            <a:r>
              <a:rPr lang="en-US" sz="2000" dirty="0" smtClean="0"/>
              <a:t> Anil </a:t>
            </a:r>
            <a:r>
              <a:rPr lang="en-US" sz="2000" dirty="0" err="1" smtClean="0"/>
              <a:t>Jagtap</a:t>
            </a:r>
            <a:endParaRPr lang="en-US" sz="2000" dirty="0" smtClean="0"/>
          </a:p>
          <a:p>
            <a:r>
              <a:rPr lang="en-US" sz="2000" dirty="0" smtClean="0"/>
              <a:t>B(20)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058571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Existing System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94" y="2096064"/>
            <a:ext cx="10460449" cy="4271282"/>
          </a:xfrm>
        </p:spPr>
        <p:txBody>
          <a:bodyPr>
            <a:noAutofit/>
          </a:bodyPr>
          <a:lstStyle/>
          <a:p>
            <a:r>
              <a:rPr lang="en-US" sz="2400" dirty="0"/>
              <a:t>The current college support system typically comprises a combination of manual processes and digital resources</a:t>
            </a:r>
            <a:r>
              <a:rPr lang="en-US" sz="2400" dirty="0" smtClean="0"/>
              <a:t>.</a:t>
            </a:r>
          </a:p>
          <a:p>
            <a:r>
              <a:rPr lang="en-US" sz="2400" dirty="0"/>
              <a:t>Students are primarily rely on in-person interactions with advisors, faculty, and administrative staff to address their queries and concerns</a:t>
            </a:r>
            <a:r>
              <a:rPr lang="en-US" sz="2400" dirty="0" smtClean="0"/>
              <a:t>.</a:t>
            </a:r>
          </a:p>
          <a:p>
            <a:r>
              <a:rPr lang="en-US" sz="2400" dirty="0"/>
              <a:t>This involves visiting various offices on campus or scheduling appointments via email or </a:t>
            </a:r>
            <a:r>
              <a:rPr lang="en-US" sz="2400" dirty="0" smtClean="0"/>
              <a:t>phone</a:t>
            </a:r>
            <a:r>
              <a:rPr lang="en-IN" sz="2400" dirty="0" smtClean="0"/>
              <a:t>.</a:t>
            </a:r>
          </a:p>
          <a:p>
            <a:r>
              <a:rPr lang="en-US" sz="2400" dirty="0" smtClean="0"/>
              <a:t>Limitations such as:  </a:t>
            </a:r>
            <a:r>
              <a:rPr lang="en-IN" sz="2400" dirty="0"/>
              <a:t>Limited Accessibility, Response Time, Administrative </a:t>
            </a:r>
            <a:r>
              <a:rPr lang="en-IN" sz="2400" dirty="0" smtClean="0"/>
              <a:t>Burden, etc</a:t>
            </a:r>
            <a:r>
              <a:rPr lang="en-IN" sz="2400" dirty="0"/>
              <a:t>.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724787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System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94" y="2096064"/>
            <a:ext cx="10493903" cy="4282434"/>
          </a:xfrm>
        </p:spPr>
        <p:txBody>
          <a:bodyPr>
            <a:noAutofit/>
          </a:bodyPr>
          <a:lstStyle/>
          <a:p>
            <a:r>
              <a:rPr lang="en-US" sz="2400" dirty="0" err="1"/>
              <a:t>BVBot</a:t>
            </a:r>
            <a:r>
              <a:rPr lang="en-US" sz="2400" dirty="0"/>
              <a:t> is an intelligent </a:t>
            </a:r>
            <a:r>
              <a:rPr lang="en-US" sz="2400" dirty="0" err="1"/>
              <a:t>chatbot</a:t>
            </a:r>
            <a:r>
              <a:rPr lang="en-US" sz="2400" dirty="0"/>
              <a:t> solution </a:t>
            </a:r>
            <a:r>
              <a:rPr lang="en-US" sz="2400" dirty="0" smtClean="0"/>
              <a:t>.</a:t>
            </a:r>
          </a:p>
          <a:p>
            <a:r>
              <a:rPr lang="en-US" sz="2400" dirty="0"/>
              <a:t>R</a:t>
            </a:r>
            <a:r>
              <a:rPr lang="en-US" sz="2400" dirty="0" smtClean="0"/>
              <a:t>evolutionize </a:t>
            </a:r>
            <a:r>
              <a:rPr lang="en-US" sz="2400" dirty="0"/>
              <a:t>the college support system </a:t>
            </a:r>
            <a:r>
              <a:rPr lang="en-US" sz="2400" dirty="0" smtClean="0"/>
              <a:t>.</a:t>
            </a:r>
            <a:endParaRPr lang="en-US" sz="2400" dirty="0"/>
          </a:p>
          <a:p>
            <a:r>
              <a:rPr lang="en-US" sz="2400" dirty="0"/>
              <a:t>P</a:t>
            </a:r>
            <a:r>
              <a:rPr lang="en-US" sz="2400" dirty="0" smtClean="0"/>
              <a:t>roviding </a:t>
            </a:r>
            <a:r>
              <a:rPr lang="en-US" sz="2400" dirty="0"/>
              <a:t>instant assistance, streamlining administrative workflows, and enhancing the overall student </a:t>
            </a:r>
            <a:r>
              <a:rPr lang="en-US" sz="2400" dirty="0" smtClean="0"/>
              <a:t>experience.</a:t>
            </a:r>
          </a:p>
          <a:p>
            <a:r>
              <a:rPr lang="en-US" sz="2400" dirty="0"/>
              <a:t>conversational </a:t>
            </a:r>
            <a:r>
              <a:rPr lang="en-US" sz="2400" dirty="0" smtClean="0"/>
              <a:t>interface.</a:t>
            </a:r>
          </a:p>
          <a:p>
            <a:r>
              <a:rPr lang="en-US" sz="2400" dirty="0"/>
              <a:t>U</a:t>
            </a:r>
            <a:r>
              <a:rPr lang="en-US" sz="2400" dirty="0" smtClean="0"/>
              <a:t>nderstands </a:t>
            </a:r>
            <a:r>
              <a:rPr lang="en-US" sz="2400" dirty="0"/>
              <a:t>natural language </a:t>
            </a:r>
            <a:r>
              <a:rPr lang="en-US" sz="2400" dirty="0" smtClean="0"/>
              <a:t>queries. </a:t>
            </a:r>
          </a:p>
          <a:p>
            <a:r>
              <a:rPr lang="en-US" sz="2400" dirty="0"/>
              <a:t>N</a:t>
            </a:r>
            <a:r>
              <a:rPr lang="en-US" sz="2400" dirty="0" smtClean="0"/>
              <a:t>avigates </a:t>
            </a:r>
            <a:r>
              <a:rPr lang="en-US" sz="2400" dirty="0"/>
              <a:t>college </a:t>
            </a:r>
            <a:r>
              <a:rPr lang="en-US" sz="2400" dirty="0" smtClean="0"/>
              <a:t>systems, website and </a:t>
            </a:r>
            <a:r>
              <a:rPr lang="en-US" sz="2400" dirty="0"/>
              <a:t>delivers personalized responses </a:t>
            </a:r>
            <a:r>
              <a:rPr lang="en-US" sz="2400" dirty="0" smtClean="0"/>
              <a:t>to user in </a:t>
            </a:r>
            <a:r>
              <a:rPr lang="en-US" sz="2400" dirty="0"/>
              <a:t>real-time.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949327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2283" y="598449"/>
            <a:ext cx="10353761" cy="1326321"/>
          </a:xfrm>
        </p:spPr>
        <p:txBody>
          <a:bodyPr/>
          <a:lstStyle/>
          <a:p>
            <a:r>
              <a:rPr lang="en-US" dirty="0" smtClean="0"/>
              <a:t>Technologies Used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5307" y="2096064"/>
            <a:ext cx="10270878" cy="3791780"/>
          </a:xfrm>
        </p:spPr>
        <p:txBody>
          <a:bodyPr>
            <a:normAutofit fontScale="92500" lnSpcReduction="10000"/>
          </a:bodyPr>
          <a:lstStyle/>
          <a:p>
            <a:r>
              <a:rPr lang="en-US" sz="2800" b="1" dirty="0"/>
              <a:t>React.js</a:t>
            </a: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dirty="0" smtClean="0">
                <a:sym typeface="Wingdings" panose="05000000000000000000" pitchFamily="2" charset="2"/>
              </a:rPr>
              <a:t> </a:t>
            </a:r>
            <a:r>
              <a:rPr lang="en-US" sz="2600" dirty="0" smtClean="0"/>
              <a:t>open-source </a:t>
            </a:r>
            <a:r>
              <a:rPr lang="en-US" sz="2600" dirty="0"/>
              <a:t>JavaScript library </a:t>
            </a:r>
            <a:r>
              <a:rPr lang="en-US" sz="2600" dirty="0" smtClean="0"/>
              <a:t>.It </a:t>
            </a:r>
            <a:r>
              <a:rPr lang="en-US" sz="2600" dirty="0"/>
              <a:t>is widely used for building user interfaces, especially for single-page applications where the user interacts with the page without reloading it</a:t>
            </a:r>
            <a:r>
              <a:rPr lang="en-US" sz="2600" dirty="0" smtClean="0"/>
              <a:t>.</a:t>
            </a:r>
          </a:p>
          <a:p>
            <a:r>
              <a:rPr lang="en-US" sz="2800" b="1" dirty="0" smtClean="0"/>
              <a:t>Rasa Framework </a:t>
            </a:r>
            <a:r>
              <a:rPr lang="en-US" dirty="0" smtClean="0">
                <a:sym typeface="Wingdings" panose="05000000000000000000" pitchFamily="2" charset="2"/>
              </a:rPr>
              <a:t></a:t>
            </a:r>
            <a:r>
              <a:rPr lang="en-US" dirty="0" smtClean="0"/>
              <a:t> </a:t>
            </a:r>
            <a:r>
              <a:rPr lang="en-US" sz="2600" dirty="0"/>
              <a:t>provides a framework for developing AI </a:t>
            </a:r>
            <a:r>
              <a:rPr lang="en-US" sz="2600" dirty="0" err="1"/>
              <a:t>chatbots</a:t>
            </a:r>
            <a:r>
              <a:rPr lang="en-US" sz="2600" dirty="0"/>
              <a:t> that uses natural language understanding (NLU). • It allows the user to train the model and add custom actions</a:t>
            </a:r>
            <a:r>
              <a:rPr lang="en-US" sz="2400" dirty="0" smtClean="0"/>
              <a:t>.</a:t>
            </a:r>
          </a:p>
          <a:p>
            <a:r>
              <a:rPr lang="en-US" sz="3000" b="1" dirty="0" smtClean="0"/>
              <a:t>CSS </a:t>
            </a:r>
            <a:r>
              <a:rPr lang="en-US" b="1" dirty="0" smtClean="0">
                <a:sym typeface="Wingdings" panose="05000000000000000000" pitchFamily="2" charset="2"/>
              </a:rPr>
              <a:t> </a:t>
            </a:r>
            <a:r>
              <a:rPr lang="en-US" sz="2600" dirty="0" smtClean="0"/>
              <a:t>CSS3 For </a:t>
            </a:r>
            <a:r>
              <a:rPr lang="en-US" sz="2600" dirty="0"/>
              <a:t>styling and layout </a:t>
            </a:r>
            <a:r>
              <a:rPr lang="en-US" sz="2600" dirty="0" smtClean="0"/>
              <a:t>design and for </a:t>
            </a:r>
            <a:r>
              <a:rPr lang="en-US" sz="2600" dirty="0"/>
              <a:t>component-level styling</a:t>
            </a:r>
            <a:endParaRPr lang="en-IN" sz="2600" b="1" dirty="0"/>
          </a:p>
        </p:txBody>
      </p:sp>
    </p:spTree>
    <p:extLst>
      <p:ext uri="{BB962C8B-B14F-4D97-AF65-F5344CB8AC3E}">
        <p14:creationId xmlns:p14="http://schemas.microsoft.com/office/powerpoint/2010/main" val="1350781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939" y="1672683"/>
            <a:ext cx="6520237" cy="4637955"/>
          </a:xfrm>
        </p:spPr>
      </p:pic>
    </p:spTree>
    <p:extLst>
      <p:ext uri="{BB962C8B-B14F-4D97-AF65-F5344CB8AC3E}">
        <p14:creationId xmlns:p14="http://schemas.microsoft.com/office/powerpoint/2010/main" val="189096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4946" y="118947"/>
            <a:ext cx="10353761" cy="1326321"/>
          </a:xfrm>
        </p:spPr>
        <p:txBody>
          <a:bodyPr/>
          <a:lstStyle/>
          <a:p>
            <a:r>
              <a:rPr lang="en-US" dirty="0" smtClean="0"/>
              <a:t>Activity Diagram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851" y="1115121"/>
            <a:ext cx="5854426" cy="5534198"/>
          </a:xfrm>
        </p:spPr>
      </p:pic>
    </p:spTree>
    <p:extLst>
      <p:ext uri="{BB962C8B-B14F-4D97-AF65-F5344CB8AC3E}">
        <p14:creationId xmlns:p14="http://schemas.microsoft.com/office/powerpoint/2010/main" val="1178883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7250" y="241611"/>
            <a:ext cx="10215122" cy="728546"/>
          </a:xfrm>
        </p:spPr>
        <p:txBody>
          <a:bodyPr/>
          <a:lstStyle/>
          <a:p>
            <a:r>
              <a:rPr lang="en-US" dirty="0" smtClean="0"/>
              <a:t>DEMO</a:t>
            </a:r>
            <a:endParaRPr lang="en-IN" dirty="0"/>
          </a:p>
        </p:txBody>
      </p:sp>
      <p:pic>
        <p:nvPicPr>
          <p:cNvPr id="4" name="BVBot - 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88888" y="974099"/>
            <a:ext cx="5720575" cy="5643007"/>
          </a:xfrm>
        </p:spPr>
      </p:pic>
    </p:spTree>
    <p:extLst>
      <p:ext uri="{BB962C8B-B14F-4D97-AF65-F5344CB8AC3E}">
        <p14:creationId xmlns:p14="http://schemas.microsoft.com/office/powerpoint/2010/main" val="2544965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SaMPLE</a:t>
            </a:r>
            <a:r>
              <a:rPr lang="en-US" dirty="0" smtClean="0"/>
              <a:t> questions for the bot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1064" y="1862254"/>
            <a:ext cx="10348936" cy="4716966"/>
          </a:xfrm>
        </p:spPr>
        <p:txBody>
          <a:bodyPr>
            <a:normAutofit/>
          </a:bodyPr>
          <a:lstStyle/>
          <a:p>
            <a:r>
              <a:rPr lang="en-US" dirty="0"/>
              <a:t>Can you give me information about BVIMIT</a:t>
            </a:r>
            <a:r>
              <a:rPr lang="en-US" dirty="0" smtClean="0"/>
              <a:t>?</a:t>
            </a:r>
            <a:endParaRPr lang="en-US" dirty="0"/>
          </a:p>
          <a:p>
            <a:r>
              <a:rPr lang="en-US" dirty="0"/>
              <a:t>What courses are available at BVIMIT</a:t>
            </a:r>
            <a:r>
              <a:rPr lang="en-US" dirty="0" smtClean="0"/>
              <a:t>?</a:t>
            </a:r>
            <a:endParaRPr lang="en-US" dirty="0"/>
          </a:p>
          <a:p>
            <a:r>
              <a:rPr lang="en-US" dirty="0"/>
              <a:t>How can I apply to BVIMIT</a:t>
            </a:r>
            <a:r>
              <a:rPr lang="en-US" dirty="0" smtClean="0"/>
              <a:t>?</a:t>
            </a:r>
            <a:endParaRPr lang="en-US" dirty="0"/>
          </a:p>
          <a:p>
            <a:r>
              <a:rPr lang="en-US" dirty="0"/>
              <a:t>What is the fee Structure</a:t>
            </a:r>
            <a:r>
              <a:rPr lang="en-US" dirty="0" smtClean="0"/>
              <a:t>?</a:t>
            </a:r>
            <a:endParaRPr lang="en-US" dirty="0"/>
          </a:p>
          <a:p>
            <a:r>
              <a:rPr lang="en-US" dirty="0"/>
              <a:t>List of important documents required for the </a:t>
            </a:r>
            <a:r>
              <a:rPr lang="en-US" dirty="0" smtClean="0"/>
              <a:t>admission</a:t>
            </a:r>
            <a:endParaRPr lang="en-US" dirty="0"/>
          </a:p>
          <a:p>
            <a:r>
              <a:rPr lang="en-US" dirty="0"/>
              <a:t>I need the contact details for the admissions office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Can I get the list of faculty members of BVIMIT</a:t>
            </a:r>
            <a:r>
              <a:rPr lang="en-US" dirty="0" smtClean="0"/>
              <a:t>?</a:t>
            </a:r>
            <a:endParaRPr lang="en-US" dirty="0"/>
          </a:p>
          <a:p>
            <a:r>
              <a:rPr lang="en-US" dirty="0"/>
              <a:t>Can I get placement information</a:t>
            </a:r>
            <a:r>
              <a:rPr lang="en-US" dirty="0" smtClean="0"/>
              <a:t>?</a:t>
            </a:r>
            <a:endParaRPr lang="en-US" dirty="0"/>
          </a:p>
          <a:p>
            <a:r>
              <a:rPr lang="en-US" dirty="0"/>
              <a:t>Can I get this year's academic calendar for BVIMIT?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62745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53" y="2895599"/>
            <a:ext cx="10353761" cy="1326321"/>
          </a:xfrm>
        </p:spPr>
        <p:txBody>
          <a:bodyPr>
            <a:normAutofit/>
          </a:bodyPr>
          <a:lstStyle/>
          <a:p>
            <a:r>
              <a:rPr lang="en-US" sz="6600" dirty="0" smtClean="0"/>
              <a:t>THANK YOU..!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00327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28</TotalTime>
  <Words>293</Words>
  <Application>Microsoft Office PowerPoint</Application>
  <PresentationFormat>Widescreen</PresentationFormat>
  <Paragraphs>34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Bookman Old Style</vt:lpstr>
      <vt:lpstr>Rockwell</vt:lpstr>
      <vt:lpstr>Wingdings</vt:lpstr>
      <vt:lpstr>Damask</vt:lpstr>
      <vt:lpstr>BVBot</vt:lpstr>
      <vt:lpstr>Existing System</vt:lpstr>
      <vt:lpstr>Proposed System</vt:lpstr>
      <vt:lpstr>Technologies Used</vt:lpstr>
      <vt:lpstr>Use Case</vt:lpstr>
      <vt:lpstr>Activity Diagram</vt:lpstr>
      <vt:lpstr>DEMO</vt:lpstr>
      <vt:lpstr>SaMPLE questions for the bot</vt:lpstr>
      <vt:lpstr>THANK YOU..!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BVBot</dc:title>
  <dc:creator>DELL</dc:creator>
  <cp:lastModifiedBy>DELL</cp:lastModifiedBy>
  <cp:revision>4</cp:revision>
  <dcterms:created xsi:type="dcterms:W3CDTF">2024-06-24T18:00:19Z</dcterms:created>
  <dcterms:modified xsi:type="dcterms:W3CDTF">2024-06-24T18:28:45Z</dcterms:modified>
</cp:coreProperties>
</file>

<file path=docProps/thumbnail.jpeg>
</file>